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1461857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a:t>
            </a:r>
            <a:r>
              <a:rPr lang="kk-KZ" altLang="ru-RU" sz="1200" b="1">
                <a:latin typeface="Times New Roman" panose="02020603050405020304" pitchFamily="18" charset="0"/>
                <a:cs typeface="Times New Roman" panose="02020603050405020304" pitchFamily="18" charset="0"/>
              </a:rPr>
              <a:t>9</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8700323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мамырда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кей уақыттарда </a:t>
            </a:r>
            <a:r>
              <a:rPr lang="ru-RU" sz="1100" dirty="0" err="1" smtClean="0">
                <a:latin typeface="Times New Roman" pitchFamily="18" charset="0"/>
                <a:cs typeface="Times New Roman" pitchFamily="18" charset="0"/>
              </a:rPr>
              <a:t>жаңбыр, найзағай, дауыл</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15-17, күндіз 27-29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 найзағай, дауыл</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15-17 градус </a:t>
            </a:r>
            <a:r>
              <a:rPr lang="kk-KZ" sz="1100" dirty="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14322</TotalTime>
  <Words>576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4176</cp:revision>
  <cp:lastPrinted>2021-07-01T03:56:27Z</cp:lastPrinted>
  <dcterms:created xsi:type="dcterms:W3CDTF">2018-03-27T06:03:00Z</dcterms:created>
  <dcterms:modified xsi:type="dcterms:W3CDTF">2026-05-19T07:33:40Z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